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8" r:id="rId5"/>
    <p:sldId id="269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4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92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452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14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10/4/2017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987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14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670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05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10/4/2017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25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4980B3-2D27-44BC-A5DE-F8C27850F9DA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10/4/2017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D62926-3828-46B0-BC5F-51B24A9D417E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90600" y="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600" smtClean="0"/>
              <a:t>Me llamo_________________ Clase 802</a:t>
            </a:r>
            <a:br>
              <a:rPr lang="en-US" sz="3600" smtClean="0"/>
            </a:br>
            <a:r>
              <a:rPr lang="en-US" sz="3600" smtClean="0"/>
              <a:t>La fecha es el 5 de </a:t>
            </a:r>
            <a:r>
              <a:rPr lang="en-US" sz="3600" dirty="0" err="1" smtClean="0"/>
              <a:t>octubre</a:t>
            </a:r>
            <a:r>
              <a:rPr lang="en-US" sz="3600" dirty="0" smtClean="0"/>
              <a:t> del 2017</a:t>
            </a:r>
            <a:endParaRPr lang="en-US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1066800"/>
            <a:ext cx="8077200" cy="56388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Font typeface="Wingdings 2"/>
              <a:buNone/>
            </a:pPr>
            <a:r>
              <a:rPr lang="es-ES_tradnl" smtClean="0">
                <a:solidFill>
                  <a:srgbClr val="FF0000"/>
                </a:solidFill>
              </a:rPr>
              <a:t>Proposito # 10:</a:t>
            </a:r>
            <a:r>
              <a:rPr lang="es-ES_tradnl" smtClean="0"/>
              <a:t> ¿Cuál es tu deporte favorito?</a:t>
            </a:r>
            <a:endParaRPr lang="es-ES_tradnl" smtClean="0">
              <a:solidFill>
                <a:srgbClr val="FF0000"/>
              </a:solidFill>
            </a:endParaRPr>
          </a:p>
          <a:p>
            <a:pPr marL="82296" indent="0">
              <a:buFont typeface="Wingdings 2"/>
              <a:buNone/>
            </a:pPr>
            <a:r>
              <a:rPr lang="es-ES_tradnl" i="1" smtClean="0">
                <a:solidFill>
                  <a:srgbClr val="92D050"/>
                </a:solidFill>
              </a:rPr>
              <a:t>L.O.: to review sports vocabulary.</a:t>
            </a:r>
          </a:p>
          <a:p>
            <a:pPr marL="82296" indent="0">
              <a:buFont typeface="Wingdings 2"/>
              <a:buNone/>
            </a:pPr>
            <a:r>
              <a:rPr lang="es-ES_tradnl" smtClean="0">
                <a:solidFill>
                  <a:srgbClr val="FF0000"/>
                </a:solidFill>
              </a:rPr>
              <a:t>Actividad Inicial:  </a:t>
            </a:r>
            <a:r>
              <a:rPr lang="es-ES_tradnl" smtClean="0"/>
              <a:t>Copy and respond in full SPANISH sentences.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¿Dónde estás ahora?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¿Cómo vas a la escuela?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¿Van tus amigos en el bus escolar?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¿Está la profesora en la clase?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¿Da ella muchos examenes?</a:t>
            </a:r>
          </a:p>
          <a:p>
            <a:pPr marL="82296" indent="0">
              <a:buFont typeface="Wingdings 2"/>
              <a:buNone/>
            </a:pPr>
            <a:r>
              <a:rPr lang="es-ES_tradnl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87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66800" y="1447800"/>
            <a:ext cx="7772400" cy="51054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mtClean="0"/>
              <a:t>Copy and complete with the correct form of the verb.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Beatriz __________ una fiesta. </a:t>
            </a:r>
            <a:r>
              <a:rPr lang="en-US" i="1" smtClean="0"/>
              <a:t>(dar)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Yo _______ a la fiesta </a:t>
            </a:r>
            <a:r>
              <a:rPr lang="en-US" i="1" smtClean="0"/>
              <a:t>(ir)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Felipe _______ tambien. </a:t>
            </a:r>
            <a:r>
              <a:rPr lang="en-US" i="1" smtClean="0"/>
              <a:t>(ir)</a:t>
            </a:r>
            <a:endParaRPr lang="en-US" smtClean="0"/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Nosotros ________ en carro. </a:t>
            </a:r>
            <a:r>
              <a:rPr lang="en-US" i="1" smtClean="0"/>
              <a:t>(ir)</a:t>
            </a:r>
            <a:endParaRPr lang="en-US" smtClean="0"/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Marta y Elena _______ en la fiesta. </a:t>
            </a:r>
            <a:r>
              <a:rPr lang="en-US" i="1" smtClean="0"/>
              <a:t>(estar)</a:t>
            </a:r>
          </a:p>
          <a:p>
            <a:pPr marL="596646" indent="-514350">
              <a:buFont typeface="+mj-lt"/>
              <a:buAutoNum type="arabicPeriod"/>
            </a:pPr>
            <a:r>
              <a:rPr lang="en-US" smtClean="0"/>
              <a:t>Todos nosotros _________ y ________. </a:t>
            </a:r>
            <a:r>
              <a:rPr lang="en-US" i="1" smtClean="0"/>
              <a:t>(bailar, cantar)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01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66800" y="1447800"/>
            <a:ext cx="7866888" cy="48006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ES_tradnl" smtClean="0"/>
              <a:t>Copy and respond in full Spanish sentences.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¿Cuántos tiempos hay en un juego de futbol? </a:t>
            </a:r>
            <a:r>
              <a:rPr lang="es-ES_tradnl" i="1" smtClean="0"/>
              <a:t>(dos)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¿Cuántos jugadores hay en un equipo de futbol? </a:t>
            </a:r>
            <a:r>
              <a:rPr lang="es-ES_tradnl" i="1" smtClean="0"/>
              <a:t>(once)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¿Dónde juegan futbol? </a:t>
            </a:r>
            <a:r>
              <a:rPr lang="es-ES_tradnl" i="1" smtClean="0"/>
              <a:t>(en el campo de futbol)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¿Quién guarda la portería? </a:t>
            </a:r>
            <a:r>
              <a:rPr lang="es-ES_tradnl" i="1" smtClean="0"/>
              <a:t>(El portero)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bloquea? </a:t>
            </a:r>
            <a:r>
              <a:rPr lang="es-ES_tradnl" i="1" smtClean="0"/>
              <a:t>(el balón)</a:t>
            </a:r>
            <a:endParaRPr lang="es-ES_tradnl" smtClean="0"/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¿Quieren perder los dos equipos? </a:t>
            </a:r>
            <a:r>
              <a:rPr lang="es-ES_tradnl" i="1" smtClean="0"/>
              <a:t>(no, ganar)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22537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47800" y="-76200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ES_tradnl" smtClean="0"/>
              <a:t>Copy and choose the proper sport.</a:t>
            </a:r>
          </a:p>
          <a:p>
            <a:pPr marL="82296" indent="0">
              <a:buFont typeface="Wingdings 2"/>
              <a:buNone/>
            </a:pPr>
            <a:r>
              <a:rPr lang="es-ES_tradnl" smtClean="0">
                <a:solidFill>
                  <a:srgbClr val="00B050"/>
                </a:solidFill>
              </a:rPr>
              <a:t>El futbol- el basquetbol- el béisbol- el tenis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El jugador lanza el balón con el pie.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Hay cinco jugadores en el equipo.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La pelota pasa por encima de la red.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El jugador corre de una base a otra.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El portero bloque el balón.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El jugador tira el balón y encesta.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La jugadora usa una raqueta.</a:t>
            </a:r>
          </a:p>
          <a:p>
            <a:pPr marL="596646" indent="-51435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30465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0800"/>
            <a:ext cx="9144000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Line 5"/>
          <p:cNvSpPr>
            <a:spLocks noChangeShapeType="1"/>
          </p:cNvSpPr>
          <p:nvPr/>
        </p:nvSpPr>
        <p:spPr bwMode="auto">
          <a:xfrm flipH="1">
            <a:off x="1143000" y="3733800"/>
            <a:ext cx="838200" cy="990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Line 6"/>
          <p:cNvSpPr>
            <a:spLocks noChangeShapeType="1"/>
          </p:cNvSpPr>
          <p:nvPr/>
        </p:nvSpPr>
        <p:spPr bwMode="auto">
          <a:xfrm flipH="1">
            <a:off x="3048000" y="4953000"/>
            <a:ext cx="1295400" cy="2286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Line 7"/>
          <p:cNvSpPr>
            <a:spLocks noChangeShapeType="1"/>
          </p:cNvSpPr>
          <p:nvPr/>
        </p:nvSpPr>
        <p:spPr bwMode="auto">
          <a:xfrm flipH="1">
            <a:off x="3886200" y="5334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 flipH="1" flipV="1">
            <a:off x="4724400" y="3276600"/>
            <a:ext cx="8382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0" name="Line 9"/>
          <p:cNvSpPr>
            <a:spLocks noChangeShapeType="1"/>
          </p:cNvSpPr>
          <p:nvPr/>
        </p:nvSpPr>
        <p:spPr bwMode="auto">
          <a:xfrm flipH="1">
            <a:off x="5105400" y="4648200"/>
            <a:ext cx="15240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1" name="Line 10"/>
          <p:cNvSpPr>
            <a:spLocks noChangeShapeType="1"/>
          </p:cNvSpPr>
          <p:nvPr/>
        </p:nvSpPr>
        <p:spPr bwMode="auto">
          <a:xfrm flipH="1">
            <a:off x="5334000" y="5181600"/>
            <a:ext cx="6858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2" name="Line 11"/>
          <p:cNvSpPr>
            <a:spLocks noChangeShapeType="1"/>
          </p:cNvSpPr>
          <p:nvPr/>
        </p:nvSpPr>
        <p:spPr bwMode="auto">
          <a:xfrm flipH="1">
            <a:off x="4648200" y="60960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3" name="Line 12"/>
          <p:cNvSpPr>
            <a:spLocks noChangeShapeType="1"/>
          </p:cNvSpPr>
          <p:nvPr/>
        </p:nvSpPr>
        <p:spPr bwMode="auto">
          <a:xfrm flipH="1">
            <a:off x="6172200" y="5867400"/>
            <a:ext cx="762000" cy="457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4" name="Line 13"/>
          <p:cNvSpPr>
            <a:spLocks noChangeShapeType="1"/>
          </p:cNvSpPr>
          <p:nvPr/>
        </p:nvSpPr>
        <p:spPr bwMode="auto">
          <a:xfrm flipH="1">
            <a:off x="7543800" y="2895600"/>
            <a:ext cx="0" cy="1447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85" name="Line 14"/>
          <p:cNvSpPr>
            <a:spLocks noChangeShapeType="1"/>
          </p:cNvSpPr>
          <p:nvPr/>
        </p:nvSpPr>
        <p:spPr bwMode="auto">
          <a:xfrm flipH="1">
            <a:off x="8229600" y="4572000"/>
            <a:ext cx="0" cy="381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Label the countries and the regions</a:t>
            </a:r>
            <a:endParaRPr lang="en-US" sz="3200" dirty="0">
              <a:latin typeface="+mn-lt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807720" y="-152400"/>
            <a:ext cx="749808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2174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67000" y="49646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80774" y="446353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85374" y="5562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66574" y="502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04574" y="6019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6.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62700" y="578039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7.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33291" y="290798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8.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239000" y="306038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9.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48600" y="458366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10.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310183" y="6106180"/>
            <a:ext cx="58541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268411" y="3048000"/>
            <a:ext cx="68480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13.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45087" y="2677180"/>
            <a:ext cx="56560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85431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4800600"/>
          </a:xfrm>
        </p:spPr>
        <p:txBody>
          <a:bodyPr/>
          <a:lstStyle/>
          <a:p>
            <a:r>
              <a:rPr lang="en-US" dirty="0" smtClean="0"/>
              <a:t>TEXTO:</a:t>
            </a:r>
          </a:p>
          <a:p>
            <a:pPr lvl="1"/>
            <a:r>
              <a:rPr lang="en-US" dirty="0" smtClean="0"/>
              <a:t>Lee </a:t>
            </a:r>
            <a:r>
              <a:rPr lang="en-US" u="sng" dirty="0" err="1" smtClean="0"/>
              <a:t>Conversacion</a:t>
            </a:r>
            <a:r>
              <a:rPr lang="en-US" u="sng" dirty="0" smtClean="0"/>
              <a:t>: un </a:t>
            </a:r>
            <a:r>
              <a:rPr lang="en-US" u="sng" dirty="0" err="1" smtClean="0"/>
              <a:t>partido</a:t>
            </a:r>
            <a:r>
              <a:rPr lang="en-US" u="sng" dirty="0" smtClean="0"/>
              <a:t> </a:t>
            </a:r>
            <a:r>
              <a:rPr lang="en-US" u="sng" dirty="0" err="1" smtClean="0"/>
              <a:t>importante</a:t>
            </a:r>
            <a:r>
              <a:rPr lang="en-US" dirty="0" smtClean="0"/>
              <a:t> p. R24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Comprendes</a:t>
            </a:r>
            <a:r>
              <a:rPr lang="en-US" dirty="0" smtClean="0"/>
              <a:t> (1-5) p. </a:t>
            </a:r>
            <a:r>
              <a:rPr lang="en-US" smtClean="0"/>
              <a:t>R24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8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335</Words>
  <Application>Microsoft Office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PowerPoint Presentation</vt:lpstr>
      <vt:lpstr>PowerPoint Presentation</vt:lpstr>
      <vt:lpstr>PowerPoint Presentation</vt:lpstr>
      <vt:lpstr>PowerPoint Presentation</vt:lpstr>
      <vt:lpstr>Label the countries and the regions</vt:lpstr>
      <vt:lpstr>Tarea # 10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llamo_________________ Clase 801 La fecha es el 2 de octubre del 2015</dc:title>
  <dc:creator>Helen Zumaeta</dc:creator>
  <cp:lastModifiedBy>Helen Zumaeta</cp:lastModifiedBy>
  <cp:revision>7</cp:revision>
  <dcterms:created xsi:type="dcterms:W3CDTF">2015-10-01T22:29:49Z</dcterms:created>
  <dcterms:modified xsi:type="dcterms:W3CDTF">2017-10-05T19:37:27Z</dcterms:modified>
</cp:coreProperties>
</file>